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文泉驿微米黑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kotori</cp:lastModifiedBy>
  <cp:revision>2</cp:revision>
  <dcterms:created xsi:type="dcterms:W3CDTF">2025-01-21T17:52:41Z</dcterms:created>
  <dcterms:modified xsi:type="dcterms:W3CDTF">2025-01-21T17:52:41Z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